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10" r:id="rId2"/>
    <p:sldId id="256" r:id="rId3"/>
    <p:sldId id="329" r:id="rId4"/>
    <p:sldId id="279" r:id="rId5"/>
    <p:sldId id="290" r:id="rId6"/>
    <p:sldId id="292" r:id="rId7"/>
    <p:sldId id="293" r:id="rId8"/>
    <p:sldId id="295" r:id="rId9"/>
    <p:sldId id="304" r:id="rId10"/>
    <p:sldId id="305" r:id="rId11"/>
    <p:sldId id="306" r:id="rId12"/>
    <p:sldId id="307" r:id="rId13"/>
    <p:sldId id="291" r:id="rId14"/>
    <p:sldId id="311" r:id="rId15"/>
    <p:sldId id="294" r:id="rId16"/>
    <p:sldId id="282" r:id="rId17"/>
    <p:sldId id="289" r:id="rId18"/>
    <p:sldId id="300" r:id="rId19"/>
    <p:sldId id="301" r:id="rId20"/>
    <p:sldId id="302" r:id="rId21"/>
    <p:sldId id="283" r:id="rId22"/>
    <p:sldId id="28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3" autoAdjust="0"/>
  </p:normalViewPr>
  <p:slideViewPr>
    <p:cSldViewPr>
      <p:cViewPr>
        <p:scale>
          <a:sx n="80" d="100"/>
          <a:sy n="80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71FD9-A904-4D0B-AAB7-F2E1F7ABF72D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6E496-9B86-4064-83A2-944A3630ADF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3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E496-9B86-4064-83A2-944A3630ADF7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E496-9B86-4064-83A2-944A3630ADF7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14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BBDE4E-C3A5-474C-8F6E-5A9063890B2A}" type="datetimeFigureOut">
              <a:rPr lang="tr-TR" smtClean="0"/>
              <a:pPr/>
              <a:t>17.10.2021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028FC45-1638-4B4E-AA64-334436EEF67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sper\Desktop\Erismak%20&#304;&#351;%20Foto\QMVG8231.MP4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ERISMAK ENGINEERING</a:t>
            </a:r>
            <a:endParaRPr lang="tr-TR" sz="4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572264" y="4000504"/>
            <a:ext cx="2343144" cy="1066792"/>
          </a:xfrm>
        </p:spPr>
        <p:txBody>
          <a:bodyPr anchor="b">
            <a:normAutofit/>
          </a:bodyPr>
          <a:lstStyle/>
          <a:p>
            <a:pPr algn="r"/>
            <a:r>
              <a:rPr lang="tr-TR" dirty="0"/>
              <a:t>2020</a:t>
            </a:r>
          </a:p>
          <a:p>
            <a:pPr algn="r"/>
            <a:r>
              <a:rPr lang="tr-TR" dirty="0"/>
              <a:t>Manisa/</a:t>
            </a:r>
            <a:r>
              <a:rPr lang="tr-TR" dirty="0" err="1"/>
              <a:t>Turkey</a:t>
            </a:r>
            <a:endParaRPr lang="tr-TR" dirty="0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1571612"/>
            <a:ext cx="2928958" cy="9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28596" y="1214422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ÖNAYSAN</a:t>
            </a:r>
          </a:p>
          <a:p>
            <a:r>
              <a:rPr lang="en-US" sz="2800" dirty="0"/>
              <a:t>Production of 4</a:t>
            </a:r>
            <a:r>
              <a:rPr lang="tr-TR" sz="2800" dirty="0"/>
              <a:t> </a:t>
            </a:r>
            <a:r>
              <a:rPr lang="tr-TR" sz="2800" dirty="0" err="1"/>
              <a:t>pieces</a:t>
            </a:r>
            <a:r>
              <a:rPr lang="en-US" sz="2800" dirty="0"/>
              <a:t> 400 </a:t>
            </a:r>
            <a:r>
              <a:rPr lang="tr-TR" sz="2800" dirty="0"/>
              <a:t>T</a:t>
            </a:r>
            <a:r>
              <a:rPr lang="en-US" sz="2800" dirty="0"/>
              <a:t> transfer systems</a:t>
            </a:r>
            <a:endParaRPr lang="tr-TR" sz="2800" b="1" dirty="0"/>
          </a:p>
        </p:txBody>
      </p:sp>
      <p:pic>
        <p:nvPicPr>
          <p:cNvPr id="10" name="QMVG82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2214554"/>
            <a:ext cx="8072494" cy="439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285720" y="1285860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SİSTEM ALUMINUM</a:t>
            </a:r>
          </a:p>
          <a:p>
            <a:r>
              <a:rPr lang="tr-TR" sz="2800" dirty="0"/>
              <a:t>4000T Sıcak Dövme Pres Montajı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643182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000372"/>
            <a:ext cx="2691986" cy="358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06" y="2357430"/>
            <a:ext cx="2958671" cy="3944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214282" y="1357298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SiSTAŞ</a:t>
            </a:r>
            <a:r>
              <a:rPr lang="tr-TR" sz="2800" b="1" dirty="0"/>
              <a:t> FORGING</a:t>
            </a:r>
          </a:p>
          <a:p>
            <a:r>
              <a:rPr lang="tr-TR" sz="2800" dirty="0"/>
              <a:t>4000T SMERAL Pres Montajı</a:t>
            </a:r>
            <a:endParaRPr lang="tr-T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2500306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643182"/>
            <a:ext cx="2308010" cy="308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500174"/>
            <a:ext cx="3815945" cy="508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pic>
        <p:nvPicPr>
          <p:cNvPr id="5" name="Picture 2" descr="C:\Users\casper\Desktop\pres resimleri\IMG_98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29000"/>
            <a:ext cx="283646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428596" y="1428736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VESTEL</a:t>
            </a:r>
          </a:p>
          <a:p>
            <a:r>
              <a:rPr lang="tr-TR" sz="2800" dirty="0"/>
              <a:t>Simpac Preslerin yıllık bakımı (27 adet * 6 yılars)</a:t>
            </a:r>
          </a:p>
          <a:p>
            <a:r>
              <a:rPr lang="tr-TR" sz="2800" dirty="0"/>
              <a:t>(2014-2020)</a:t>
            </a:r>
            <a:endParaRPr lang="tr-T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875355"/>
            <a:ext cx="5214974" cy="391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00034" y="135729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VESTEL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2375289"/>
            <a:ext cx="5214974" cy="391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857364"/>
            <a:ext cx="3589742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pic>
        <p:nvPicPr>
          <p:cNvPr id="5" name="Picture 2" descr="C:\Users\casper\Desktop\IMG_96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857496"/>
            <a:ext cx="3429024" cy="372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casper\Desktop\IMG_96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500570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casper\Desktop\IMG_96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071678"/>
            <a:ext cx="3008298" cy="225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107504" y="1357298"/>
            <a:ext cx="4607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TİRSAN KARDAN </a:t>
            </a:r>
          </a:p>
          <a:p>
            <a:r>
              <a:rPr lang="tr-TR" sz="2800" dirty="0"/>
              <a:t>1600T ERFURT Pres Revizyonu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Örnek Projeler</a:t>
            </a:r>
            <a:endParaRPr lang="tr-TR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2786058"/>
            <a:ext cx="2774331" cy="236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3286124"/>
            <a:ext cx="2916992" cy="264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285720" y="1285860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İzmir Kalıp (EKZA A.Ş.)</a:t>
            </a:r>
          </a:p>
          <a:p>
            <a:r>
              <a:rPr lang="tr-TR" sz="2800" dirty="0"/>
              <a:t>DAH-800 SIMPAC Press</a:t>
            </a:r>
          </a:p>
          <a:p>
            <a:r>
              <a:rPr lang="tr-TR" sz="2800" dirty="0"/>
              <a:t>Demontaj &amp; Montajı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72586" y="3857628"/>
            <a:ext cx="3100008" cy="266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Dikdörtgen"/>
          <p:cNvSpPr/>
          <p:nvPr/>
        </p:nvSpPr>
        <p:spPr>
          <a:xfrm>
            <a:off x="6000728" y="1428736"/>
            <a:ext cx="3143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400T SCHULER P</a:t>
            </a:r>
            <a:r>
              <a:rPr lang="tr-TR" sz="2800" dirty="0"/>
              <a:t>resin</a:t>
            </a:r>
            <a:r>
              <a:rPr lang="de-DE" sz="2800" dirty="0"/>
              <a:t> (</a:t>
            </a:r>
            <a:r>
              <a:rPr lang="tr-TR" sz="2800" dirty="0"/>
              <a:t>2.el</a:t>
            </a:r>
            <a:r>
              <a:rPr lang="de-DE" sz="2800" dirty="0"/>
              <a:t>)</a:t>
            </a:r>
            <a:r>
              <a:rPr lang="tr-TR" sz="2800" dirty="0"/>
              <a:t>  </a:t>
            </a:r>
            <a:endParaRPr lang="de-DE" sz="2800" dirty="0"/>
          </a:p>
          <a:p>
            <a:r>
              <a:rPr lang="tr-TR" sz="2800" dirty="0"/>
              <a:t>Revizyon ve montajı</a:t>
            </a:r>
            <a:endParaRPr lang="tr-TR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Örnek Projeler</a:t>
            </a:r>
            <a:endParaRPr lang="tr-TR" sz="4000" b="1" dirty="0"/>
          </a:p>
        </p:txBody>
      </p:sp>
      <p:pic>
        <p:nvPicPr>
          <p:cNvPr id="5" name="Picture 2" descr="C:\Users\casper\Desktop\IMG_97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857496"/>
            <a:ext cx="2071702" cy="244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casper\Desktop\IMG_97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3786190"/>
            <a:ext cx="210333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214282" y="1285860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İzmir Kalıp </a:t>
            </a:r>
          </a:p>
          <a:p>
            <a:r>
              <a:rPr lang="tr-TR" sz="2800" dirty="0"/>
              <a:t>Hidrolik Pres  Demontaj &amp; Montajı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143248"/>
            <a:ext cx="2154338" cy="276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3929066"/>
            <a:ext cx="2215256" cy="275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Dikdörtgen"/>
          <p:cNvSpPr/>
          <p:nvPr/>
        </p:nvSpPr>
        <p:spPr>
          <a:xfrm>
            <a:off x="6000760" y="1214422"/>
            <a:ext cx="2928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600T SEYI	Pres Demontaj, Revizyon ve Montajı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Örnek Projeler</a:t>
            </a:r>
            <a:endParaRPr lang="tr-TR" sz="40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85720" y="1285860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İNAN ÇELİK </a:t>
            </a:r>
          </a:p>
          <a:p>
            <a:r>
              <a:rPr lang="tr-TR" sz="3600" dirty="0"/>
              <a:t>Pres Demontaj &amp; Montajları</a:t>
            </a:r>
            <a:endParaRPr lang="tr-TR" sz="36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642910" y="2786058"/>
            <a:ext cx="6357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500T ERFURT Pres 2 adet</a:t>
            </a:r>
          </a:p>
          <a:p>
            <a:r>
              <a:rPr lang="tr-TR" sz="2800" dirty="0"/>
              <a:t>800T ERFURT Pres</a:t>
            </a:r>
          </a:p>
          <a:p>
            <a:r>
              <a:rPr lang="tr-TR" sz="2800" dirty="0"/>
              <a:t>1250T ERFURT Pres</a:t>
            </a:r>
          </a:p>
          <a:p>
            <a:r>
              <a:rPr lang="tr-TR" sz="2800" dirty="0"/>
              <a:t>250T VERONEZH Pres</a:t>
            </a:r>
          </a:p>
          <a:p>
            <a:r>
              <a:rPr lang="tr-TR" sz="2800" dirty="0"/>
              <a:t>100T ERFURT Hidrolik Pres</a:t>
            </a:r>
            <a:endParaRPr lang="tr-TR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Örnek Projeler</a:t>
            </a:r>
            <a:endParaRPr lang="tr-TR" sz="40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85720" y="128586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İNAN ÇELİK </a:t>
            </a:r>
          </a:p>
        </p:txBody>
      </p:sp>
      <p:pic>
        <p:nvPicPr>
          <p:cNvPr id="7" name="Picture 15" descr="C:\Users\casper\Desktop\IMG_96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00306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C:\Users\casper\Desktop\IMG_96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4500570"/>
            <a:ext cx="255548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7" descr="C:\Users\casper\Desktop\IMG_98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2428868"/>
            <a:ext cx="2357454" cy="175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casper\Desktop\IMG_97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500570"/>
            <a:ext cx="2428892" cy="169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casper\Desktop\IMG_977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4500570"/>
            <a:ext cx="325350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C:\Users\casper\Desktop\IMG_977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2357430"/>
            <a:ext cx="2005980" cy="185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C:\Users\casper\Desktop\IMG_978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768" y="2357430"/>
            <a:ext cx="2000232" cy="185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4294967295"/>
          </p:nvPr>
        </p:nvSpPr>
        <p:spPr>
          <a:xfrm>
            <a:off x="0" y="1214438"/>
            <a:ext cx="6400800" cy="1831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1400" b="1" dirty="0"/>
              <a:t>İletişim Bilgileri</a:t>
            </a:r>
          </a:p>
          <a:p>
            <a:pPr>
              <a:buNone/>
            </a:pPr>
            <a:r>
              <a:rPr lang="tr-TR" sz="1400" dirty="0">
                <a:solidFill>
                  <a:schemeClr val="tx1"/>
                </a:solidFill>
              </a:rPr>
              <a:t>Adres: 5341 Sokak, No:8/a, 75. Yıl Mahallesi</a:t>
            </a:r>
          </a:p>
          <a:p>
            <a:pPr>
              <a:buNone/>
            </a:pPr>
            <a:r>
              <a:rPr lang="tr-TR" sz="1400" dirty="0">
                <a:solidFill>
                  <a:schemeClr val="tx1"/>
                </a:solidFill>
              </a:rPr>
              <a:t>Yunusemre /Manisa</a:t>
            </a:r>
          </a:p>
          <a:p>
            <a:pPr>
              <a:buNone/>
            </a:pPr>
            <a:r>
              <a:rPr lang="tr-TR" sz="1400" dirty="0">
                <a:solidFill>
                  <a:schemeClr val="tx1"/>
                </a:solidFill>
              </a:rPr>
              <a:t>Telefon : +90 236 236 16 53</a:t>
            </a:r>
          </a:p>
          <a:p>
            <a:pPr>
              <a:buNone/>
            </a:pPr>
            <a:r>
              <a:rPr lang="tr-TR" sz="1400" dirty="0"/>
              <a:t>Mobil   :</a:t>
            </a:r>
            <a:r>
              <a:rPr lang="tr-TR" sz="1400" dirty="0">
                <a:solidFill>
                  <a:schemeClr val="tx1"/>
                </a:solidFill>
              </a:rPr>
              <a:t>+90 532 507 06 88</a:t>
            </a:r>
          </a:p>
          <a:p>
            <a:pPr>
              <a:buNone/>
            </a:pPr>
            <a:r>
              <a:rPr lang="tr-TR" sz="1400" dirty="0"/>
              <a:t>E-mail : </a:t>
            </a:r>
            <a:r>
              <a:rPr lang="tr-TR" sz="1400" dirty="0" err="1">
                <a:solidFill>
                  <a:schemeClr val="tx1"/>
                </a:solidFill>
              </a:rPr>
              <a:t>ertan</a:t>
            </a:r>
            <a:r>
              <a:rPr lang="tr-TR" sz="1400" dirty="0">
                <a:solidFill>
                  <a:schemeClr val="tx1"/>
                </a:solidFill>
              </a:rPr>
              <a:t>.</a:t>
            </a:r>
            <a:r>
              <a:rPr lang="tr-TR" sz="1400" dirty="0" err="1">
                <a:solidFill>
                  <a:schemeClr val="tx1"/>
                </a:solidFill>
              </a:rPr>
              <a:t>karagul</a:t>
            </a:r>
            <a:r>
              <a:rPr lang="tr-TR" sz="1400" dirty="0">
                <a:solidFill>
                  <a:schemeClr val="tx1"/>
                </a:solidFill>
              </a:rPr>
              <a:t>@</a:t>
            </a:r>
            <a:r>
              <a:rPr lang="tr-TR" sz="1400" dirty="0" err="1">
                <a:solidFill>
                  <a:schemeClr val="tx1"/>
                </a:solidFill>
              </a:rPr>
              <a:t>erismak</a:t>
            </a:r>
            <a:r>
              <a:rPr lang="tr-TR" sz="1400" dirty="0">
                <a:solidFill>
                  <a:schemeClr val="tx1"/>
                </a:solidFill>
              </a:rPr>
              <a:t>.com</a:t>
            </a:r>
          </a:p>
          <a:p>
            <a:pPr>
              <a:buNone/>
            </a:pPr>
            <a:endParaRPr lang="tr-TR" sz="1400" dirty="0"/>
          </a:p>
          <a:p>
            <a:pPr>
              <a:buNone/>
            </a:pPr>
            <a:endParaRPr lang="tr-TR" sz="1400" dirty="0"/>
          </a:p>
        </p:txBody>
      </p:sp>
      <p:sp>
        <p:nvSpPr>
          <p:cNvPr id="10" name="9 Dikdörtgen"/>
          <p:cNvSpPr/>
          <p:nvPr/>
        </p:nvSpPr>
        <p:spPr>
          <a:xfrm>
            <a:off x="0" y="629647"/>
            <a:ext cx="65882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ERİSMAK MAKİNA MÜHENDİSLİK LTD. ŞTİ.</a:t>
            </a:r>
            <a:endParaRPr lang="tr-TR" sz="2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10 Resim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77F0D9-39EB-4B1C-8FED-54912D3807B9}"/>
              </a:ext>
            </a:extLst>
          </p:cNvPr>
          <p:cNvSpPr txBox="1"/>
          <p:nvPr/>
        </p:nvSpPr>
        <p:spPr>
          <a:xfrm>
            <a:off x="2771800" y="3284984"/>
            <a:ext cx="8617596" cy="2028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Maxion Wheels Türkiye Operasyonlarında 9 yıl Bakım Müdürü olarak çalıştım. 2014 yılında Erismak Makina Mühendislik Limited Şirketini kurdum.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Şirketimizde her biri yüksek vasıflı ve deneyimli 9 mekanik bakım teknisyeni ve altı elektrik bakım teknisyeni çalışmaktadır.</a:t>
            </a:r>
            <a:r>
              <a:rPr lang="tr-TR" sz="1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Çalışmalarımız için 500 metrekare kapalı alanımız mevcut olup, daha geniş bir alana taşınmak için çalışmalarımız devam etmektedir.</a:t>
            </a:r>
            <a:endParaRPr lang="tr-T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Erismak, spesifik makine parçalarının revizyonu, kritik parçaların imalatı, revizyon, modernizasyon, montaj, bakım/onarım ve üretim hattı, makina ve ekipmanlarının taşınmasını gibi konularda hizmet vermekteyiz. Ağır sanayi makineleri, damgalama ve dövme presleri, taşıma ve yükleme/boşaltma otomasyonu konusularında uzmanlaşmıştır.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 çok köklü kuruluşa bakım faaliyetleri için hizmet veriyor ve destekliyoruz: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Örnek Projeler</a:t>
            </a:r>
            <a:endParaRPr lang="tr-TR" sz="40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85720" y="1357298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İNAN ÇELİK </a:t>
            </a:r>
          </a:p>
        </p:txBody>
      </p:sp>
      <p:pic>
        <p:nvPicPr>
          <p:cNvPr id="7" name="Picture 14" descr="C:\Users\casper\Desktop\IMG_97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14554"/>
            <a:ext cx="257176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casper\Desktop\IMG_97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214530"/>
            <a:ext cx="2512215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C:\Users\casper\Desktop\IMG_97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285992"/>
            <a:ext cx="2652868" cy="442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Örnek Projeler</a:t>
            </a:r>
            <a:endParaRPr lang="tr-TR" sz="4000" b="1" dirty="0"/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141772"/>
            <a:ext cx="2143140" cy="357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141874"/>
            <a:ext cx="2400301" cy="357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141874"/>
            <a:ext cx="2209800" cy="352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214282" y="1285860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SMF </a:t>
            </a:r>
            <a:r>
              <a:rPr lang="tr-TR" sz="2800" b="1" dirty="0" err="1"/>
              <a:t>Automotive</a:t>
            </a:r>
            <a:r>
              <a:rPr lang="tr-TR" sz="2800" b="1" dirty="0"/>
              <a:t>	</a:t>
            </a:r>
          </a:p>
          <a:p>
            <a:r>
              <a:rPr lang="tr-TR" sz="2800" dirty="0"/>
              <a:t>250,400,630T 5 adet KIESERLİNG Presin Almanya’dan Demontajı ve Türkiye’de Montajı</a:t>
            </a:r>
            <a:endParaRPr lang="tr-TR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Örnek Projeler</a:t>
            </a:r>
            <a:endParaRPr lang="tr-TR" sz="4000" b="1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857496"/>
            <a:ext cx="3633804" cy="378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428596" y="1357298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ESERMAK </a:t>
            </a:r>
          </a:p>
          <a:p>
            <a:r>
              <a:rPr lang="tr-TR" sz="2800" dirty="0"/>
              <a:t>2500T ERFURT Rusya’dan Demontajı ve Türkiye’de Montajı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4294967295"/>
          </p:nvPr>
        </p:nvSpPr>
        <p:spPr>
          <a:xfrm>
            <a:off x="0" y="1214438"/>
            <a:ext cx="6400800" cy="1143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sz="2100" b="1" dirty="0"/>
              <a:t>İletişim Bilgileri</a:t>
            </a:r>
          </a:p>
          <a:p>
            <a:pPr>
              <a:buNone/>
            </a:pPr>
            <a:r>
              <a:rPr lang="tr-TR" sz="2000" dirty="0">
                <a:solidFill>
                  <a:schemeClr val="tx1"/>
                </a:solidFill>
              </a:rPr>
              <a:t>Adres: 5341 Sokak, No:8/a, 75. Yıl Mahallesi</a:t>
            </a:r>
          </a:p>
          <a:p>
            <a:pPr>
              <a:buNone/>
            </a:pPr>
            <a:r>
              <a:rPr lang="tr-TR" sz="2000" dirty="0">
                <a:solidFill>
                  <a:schemeClr val="tx1"/>
                </a:solidFill>
              </a:rPr>
              <a:t>Yunusemre /Manisa</a:t>
            </a:r>
          </a:p>
          <a:p>
            <a:pPr>
              <a:buNone/>
            </a:pPr>
            <a:r>
              <a:rPr lang="tr-TR" sz="2000" dirty="0">
                <a:solidFill>
                  <a:schemeClr val="tx1"/>
                </a:solidFill>
              </a:rPr>
              <a:t>Telefon : +90 236 236 16 53</a:t>
            </a:r>
          </a:p>
          <a:p>
            <a:pPr>
              <a:buNone/>
            </a:pPr>
            <a:r>
              <a:rPr lang="tr-TR" sz="2000" dirty="0"/>
              <a:t>Mobil   :</a:t>
            </a:r>
            <a:r>
              <a:rPr lang="tr-TR" sz="2000" dirty="0">
                <a:solidFill>
                  <a:schemeClr val="tx1"/>
                </a:solidFill>
              </a:rPr>
              <a:t>+90 532 507 06 88</a:t>
            </a:r>
          </a:p>
          <a:p>
            <a:pPr>
              <a:buNone/>
            </a:pPr>
            <a:r>
              <a:rPr lang="tr-TR" sz="2000" dirty="0"/>
              <a:t>E-mail : </a:t>
            </a:r>
            <a:r>
              <a:rPr lang="tr-TR" sz="2000" dirty="0" err="1">
                <a:solidFill>
                  <a:schemeClr val="tx1"/>
                </a:solidFill>
              </a:rPr>
              <a:t>ertan</a:t>
            </a:r>
            <a:r>
              <a:rPr lang="tr-TR" sz="2000" dirty="0">
                <a:solidFill>
                  <a:schemeClr val="tx1"/>
                </a:solidFill>
              </a:rPr>
              <a:t>.</a:t>
            </a:r>
            <a:r>
              <a:rPr lang="tr-TR" sz="2000" dirty="0" err="1">
                <a:solidFill>
                  <a:schemeClr val="tx1"/>
                </a:solidFill>
              </a:rPr>
              <a:t>karagul</a:t>
            </a:r>
            <a:r>
              <a:rPr lang="tr-TR" sz="2000" dirty="0">
                <a:solidFill>
                  <a:schemeClr val="tx1"/>
                </a:solidFill>
              </a:rPr>
              <a:t>@</a:t>
            </a:r>
            <a:r>
              <a:rPr lang="tr-TR" sz="2000" dirty="0" err="1">
                <a:solidFill>
                  <a:schemeClr val="tx1"/>
                </a:solidFill>
              </a:rPr>
              <a:t>erismak</a:t>
            </a:r>
            <a:r>
              <a:rPr lang="tr-TR" sz="2000" dirty="0">
                <a:solidFill>
                  <a:schemeClr val="tx1"/>
                </a:solidFill>
              </a:rPr>
              <a:t>.com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0" y="629647"/>
            <a:ext cx="65882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ERİSMAK MAKİNA MÜHENDİSLİK LTD. ŞTİ.</a:t>
            </a:r>
            <a:endParaRPr lang="tr-TR" sz="2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286248" y="4214818"/>
            <a:ext cx="3214710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/>
              <a:t> JMW (Aydın)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/>
              <a:t> Jantsa (Aydın)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 err="1"/>
              <a:t>Sistaş</a:t>
            </a:r>
            <a:r>
              <a:rPr lang="tr-TR" sz="1600" dirty="0"/>
              <a:t> </a:t>
            </a:r>
            <a:r>
              <a:rPr lang="tr-TR" sz="1600" dirty="0" err="1"/>
              <a:t>Forging</a:t>
            </a:r>
            <a:r>
              <a:rPr lang="tr-TR" sz="1600" dirty="0"/>
              <a:t> (İzmir)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/>
              <a:t>Aksan </a:t>
            </a:r>
            <a:r>
              <a:rPr lang="tr-TR" sz="1600" dirty="0" err="1"/>
              <a:t>Forging</a:t>
            </a:r>
            <a:r>
              <a:rPr lang="tr-TR" sz="1600" dirty="0"/>
              <a:t> (Ankara)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 err="1"/>
              <a:t>Önaysan</a:t>
            </a:r>
            <a:r>
              <a:rPr lang="tr-TR" sz="1600" dirty="0"/>
              <a:t> (Eskişehir)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 err="1"/>
              <a:t>Vansan</a:t>
            </a:r>
            <a:r>
              <a:rPr lang="tr-TR" sz="1600" dirty="0"/>
              <a:t> (İzmir)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 err="1"/>
              <a:t>Alteka</a:t>
            </a:r>
            <a:r>
              <a:rPr lang="tr-TR" sz="1600" dirty="0"/>
              <a:t> </a:t>
            </a:r>
            <a:r>
              <a:rPr lang="tr-TR" sz="1600" dirty="0" err="1"/>
              <a:t>Forging</a:t>
            </a:r>
            <a:r>
              <a:rPr lang="tr-TR" sz="1600" dirty="0"/>
              <a:t> (Düzce)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500034" y="4305747"/>
            <a:ext cx="3429024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err="1"/>
              <a:t>Vestel</a:t>
            </a:r>
            <a:r>
              <a:rPr lang="en-US" sz="1600" dirty="0"/>
              <a:t> A.Ş </a:t>
            </a:r>
            <a:r>
              <a:rPr lang="tr-TR" sz="1600" dirty="0"/>
              <a:t>(Manisa)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 err="1"/>
              <a:t>Bosch</a:t>
            </a:r>
            <a:r>
              <a:rPr lang="tr-TR" sz="1600" dirty="0"/>
              <a:t> (Manisa)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 err="1"/>
              <a:t>Tirsan</a:t>
            </a:r>
            <a:r>
              <a:rPr lang="tr-TR" sz="1600" dirty="0"/>
              <a:t> Kardan (Manisa)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 err="1"/>
              <a:t>Teknorot</a:t>
            </a:r>
            <a:r>
              <a:rPr lang="tr-TR" sz="1600" dirty="0"/>
              <a:t> (Düzce)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/>
              <a:t> Sistem </a:t>
            </a:r>
            <a:r>
              <a:rPr lang="tr-TR" sz="1600" dirty="0" err="1"/>
              <a:t>Aluminum</a:t>
            </a:r>
            <a:r>
              <a:rPr lang="tr-TR" sz="1600" dirty="0"/>
              <a:t> (Tekirdağ)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/>
              <a:t> Titan </a:t>
            </a:r>
            <a:r>
              <a:rPr lang="tr-TR" sz="1600" dirty="0" err="1"/>
              <a:t>Asia</a:t>
            </a:r>
            <a:r>
              <a:rPr lang="tr-TR" sz="1600" dirty="0"/>
              <a:t> Wheel (Aydın)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/>
              <a:t> İzmir Kalıp (Manisa)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dirty="0"/>
              <a:t> SMF </a:t>
            </a:r>
            <a:r>
              <a:rPr lang="tr-TR" sz="1600" dirty="0" err="1"/>
              <a:t>Automotive</a:t>
            </a:r>
            <a:r>
              <a:rPr lang="tr-TR" sz="1600" dirty="0"/>
              <a:t> (İzmir)</a:t>
            </a:r>
          </a:p>
        </p:txBody>
      </p:sp>
      <p:pic>
        <p:nvPicPr>
          <p:cNvPr id="11" name="10 Resim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D541A3-DA08-4C0D-887D-11C717A28444}"/>
              </a:ext>
            </a:extLst>
          </p:cNvPr>
          <p:cNvSpPr txBox="1"/>
          <p:nvPr/>
        </p:nvSpPr>
        <p:spPr>
          <a:xfrm>
            <a:off x="107504" y="2563971"/>
            <a:ext cx="81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Hizmet verdiğimiz firmalar.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169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46710"/>
            <a:ext cx="2900354" cy="1154098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Misyonumuz</a:t>
            </a:r>
          </a:p>
        </p:txBody>
      </p:sp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1083133" y="1803033"/>
            <a:ext cx="8060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Şirketlere yenilikçi, kaliteli ve verimli bakım hizmetleri sunmak. 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0034" y="4572008"/>
            <a:ext cx="8060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Dünya çapında hizmet veren mühendislik firmaları arasında en iyi ve yenilikçi firma olmak. </a:t>
            </a:r>
            <a:endParaRPr lang="tr-TR" sz="2000" dirty="0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285720" y="3357562"/>
            <a:ext cx="285752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Vizyonumuz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88583"/>
            <a:ext cx="1885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1562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/>
              <a:t>Örnek Projeler</a:t>
            </a:r>
          </a:p>
        </p:txBody>
      </p:sp>
      <p:pic>
        <p:nvPicPr>
          <p:cNvPr id="5" name="Picture 2" descr="C:\Users\casper\Desktop\IMG_97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497"/>
            <a:ext cx="284752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casper\Desktop\IMG_97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857496"/>
            <a:ext cx="2852255" cy="372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casper\Desktop\IMG_97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873387"/>
            <a:ext cx="264320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285720" y="1285860"/>
            <a:ext cx="680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JMW</a:t>
            </a:r>
          </a:p>
          <a:p>
            <a:r>
              <a:rPr lang="tr-TR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630T Pres Demontaj, revizyon ve montajı</a:t>
            </a:r>
            <a:endParaRPr lang="tr-T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casper\Desktop\IMG_96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54312" y="2428868"/>
            <a:ext cx="2632134" cy="415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casper\Desktop\IMG_96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428868"/>
            <a:ext cx="2524977" cy="415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casper\Desktop\IMG_96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785926"/>
            <a:ext cx="2357454" cy="226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C:\Users\casper\Desktop\IMG_96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4201210"/>
            <a:ext cx="2428892" cy="237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Metin kutusu"/>
          <p:cNvSpPr txBox="1"/>
          <p:nvPr/>
        </p:nvSpPr>
        <p:spPr>
          <a:xfrm>
            <a:off x="214282" y="128586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 TITAN ASIA WHEEL</a:t>
            </a:r>
          </a:p>
          <a:p>
            <a:r>
              <a:rPr lang="tr-TR" sz="2800" b="1" dirty="0"/>
              <a:t> </a:t>
            </a:r>
            <a:r>
              <a:rPr lang="tr-TR" sz="2800" dirty="0"/>
              <a:t>1000 T, 1250 T Pres Montajı</a:t>
            </a:r>
            <a:endParaRPr lang="tr-TR" sz="2800" b="1" dirty="0"/>
          </a:p>
        </p:txBody>
      </p:sp>
      <p:sp>
        <p:nvSpPr>
          <p:cNvPr id="11" name="8 Başlık">
            <a:extLst>
              <a:ext uri="{FF2B5EF4-FFF2-40B4-BE49-F238E27FC236}">
                <a16:creationId xmlns:a16="http://schemas.microsoft.com/office/drawing/2014/main" xmlns="" id="{701C124E-4221-40FE-9C10-3AD6CD793E49}"/>
              </a:ext>
            </a:extLst>
          </p:cNvPr>
          <p:cNvSpPr txBox="1">
            <a:spLocks/>
          </p:cNvSpPr>
          <p:nvPr/>
        </p:nvSpPr>
        <p:spPr>
          <a:xfrm>
            <a:off x="214282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/>
              <a:t>Örnek Projeler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pic>
        <p:nvPicPr>
          <p:cNvPr id="5" name="Picture 2" descr="C:\Users\casper\Desktop\IMG_96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643182"/>
            <a:ext cx="2667019" cy="363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casper\Desktop\IMG_96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294" y="2649448"/>
            <a:ext cx="3000396" cy="364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casper\Desktop\IMG_96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702068"/>
            <a:ext cx="2643206" cy="359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760053" y="135729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TITAN ASIA WHEEL</a:t>
            </a:r>
          </a:p>
          <a:p>
            <a:r>
              <a:rPr lang="tr-TR" sz="2800" dirty="0"/>
              <a:t>1200T RADAELLİ Pres Montajı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pic>
        <p:nvPicPr>
          <p:cNvPr id="5" name="Picture 2" descr="C:\Users\casper\Desktop\IMG_9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2786058"/>
            <a:ext cx="2334718" cy="25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casper\Desktop\IMG_96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028623"/>
            <a:ext cx="3885570" cy="275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13943" y="1357298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TEKNOROT</a:t>
            </a:r>
          </a:p>
          <a:p>
            <a:r>
              <a:rPr lang="tr-TR" sz="2800" dirty="0"/>
              <a:t>2500T, 500T, 250T VERONEZH Pres Montajı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3357562"/>
            <a:ext cx="251819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15140" y="357166"/>
            <a:ext cx="2225984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/>
              <a:t>Örnek Projeler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14282" y="1357298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ALTEKA FORGING</a:t>
            </a:r>
          </a:p>
          <a:p>
            <a:r>
              <a:rPr lang="tr-TR" sz="2800" dirty="0"/>
              <a:t>2500T, 1600T, 1000T, 315T ve 4 adet 160T Presin Rusya’dan demontajı, Türkiye’de montajı.</a:t>
            </a:r>
            <a:endParaRPr lang="tr-T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42844" y="3000372"/>
            <a:ext cx="2000264" cy="355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87777EAF-9A26-4691-A36A-E5214D82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2703196"/>
            <a:ext cx="3116103" cy="415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373</TotalTime>
  <Words>515</Words>
  <Application>Microsoft Office PowerPoint</Application>
  <PresentationFormat>Ekran Gösterisi (4:3)</PresentationFormat>
  <Paragraphs>102</Paragraphs>
  <Slides>22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Şehir Hayatı</vt:lpstr>
      <vt:lpstr>ERISMAK ENGINEERING</vt:lpstr>
      <vt:lpstr>PowerPoint Sunusu</vt:lpstr>
      <vt:lpstr>PowerPoint Sunusu</vt:lpstr>
      <vt:lpstr>Misyonumuz</vt:lpstr>
      <vt:lpstr>Örnek Projeler</vt:lpstr>
      <vt:lpstr>PowerPoint Sunusu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  <vt:lpstr>Örnek Projeler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ERİSMAK MÜHENDİSLİK LTD. ŞTİ.</dc:title>
  <dc:creator>casper</dc:creator>
  <cp:lastModifiedBy>FRK</cp:lastModifiedBy>
  <cp:revision>87</cp:revision>
  <dcterms:created xsi:type="dcterms:W3CDTF">2017-12-28T12:43:32Z</dcterms:created>
  <dcterms:modified xsi:type="dcterms:W3CDTF">2021-10-17T21:39:32Z</dcterms:modified>
</cp:coreProperties>
</file>